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70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6DC44-5D58-0440-9A35-97CA3AB33A5C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3C67-9A33-BD45-AA1A-26BDAB676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47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3C67-9A33-BD45-AA1A-26BDAB6766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3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706957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oper Black"/>
                <a:cs typeface="Cooper Black"/>
              </a:rPr>
              <a:t>ЗЕРКАЛЬНЫЙ ЛАБИРИНТ</a:t>
            </a:r>
            <a:endParaRPr lang="ru-RU" b="1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4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016">
        <p:split orient="vert"/>
      </p:transition>
    </mc:Choice>
    <mc:Fallback>
      <p:transition spd="slow" advTm="90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2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42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0561" y="569453"/>
            <a:ext cx="75030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/>
              <a:t>*</a:t>
            </a:r>
            <a:r>
              <a:rPr lang="ru-RU" dirty="0" smtClean="0"/>
              <a:t>При </a:t>
            </a:r>
            <a:r>
              <a:rPr lang="ru-RU" dirty="0"/>
              <a:t>входе вам в обязательном порядке выдают одноразовые перчатки, чтобы не пачкать зеркала, и отправляют блуждать по лабиринту. </a:t>
            </a:r>
            <a:endParaRPr lang="ru-RU" dirty="0" smtClean="0"/>
          </a:p>
          <a:p>
            <a:pPr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>
              <a:lnSpc>
                <a:spcPct val="200000"/>
              </a:lnSpc>
            </a:pPr>
            <a:endParaRPr lang="ru-RU" dirty="0"/>
          </a:p>
          <a:p>
            <a:pPr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/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r>
              <a:rPr lang="ru-RU" sz="2400" b="1" dirty="0" smtClean="0"/>
              <a:t>И </a:t>
            </a:r>
            <a:r>
              <a:rPr lang="ru-RU" sz="2400" b="1" dirty="0"/>
              <a:t>тут </a:t>
            </a:r>
            <a:r>
              <a:rPr lang="ru-RU" sz="2400" b="1" dirty="0" smtClean="0"/>
              <a:t>начинается…</a:t>
            </a:r>
            <a:endParaRPr lang="ru-RU" sz="2400" b="1" dirty="0"/>
          </a:p>
        </p:txBody>
      </p:sp>
      <p:pic>
        <p:nvPicPr>
          <p:cNvPr id="5" name="Изображение 4" descr="s4928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296" y="1888918"/>
            <a:ext cx="5604804" cy="37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9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01b181ca2c8e296206a3e6e2d35387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977" y="3455100"/>
            <a:ext cx="4193531" cy="2793941"/>
          </a:xfrm>
          <a:prstGeom prst="rect">
            <a:avLst/>
          </a:prstGeom>
        </p:spPr>
      </p:pic>
      <p:pic>
        <p:nvPicPr>
          <p:cNvPr id="6" name="Изображение 5" descr="61876df62fc3c420a6b91b5653a080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734" y="1342075"/>
            <a:ext cx="3542485" cy="2360182"/>
          </a:xfrm>
          <a:prstGeom prst="rect">
            <a:avLst/>
          </a:prstGeom>
        </p:spPr>
      </p:pic>
      <p:pic>
        <p:nvPicPr>
          <p:cNvPr id="7" name="Изображение 6" descr="10013432111795508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5119" y="851168"/>
            <a:ext cx="4199890" cy="260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72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68" y="582094"/>
            <a:ext cx="4572000" cy="54707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Вот ты видишь прямо перед собой человека, протягиваешь руку, а она упирается в холодное стекло зеркала. Хочешь повернуть в коридор, а он внезапно оказывается тупиком. Смотришь в зеркало, а на тебя с разных сторон смотрят шесть твоих копий. И при этом еще надо найти выход и разойтись в узких коридорах с такими же заблудившимися людьми. Даже для взрослого человека эта задача не из легких, ведь на каждом шагу вас подводит главный орган ориентирования в пространстве - глаза.</a:t>
            </a:r>
          </a:p>
        </p:txBody>
      </p:sp>
      <p:pic>
        <p:nvPicPr>
          <p:cNvPr id="5" name="Изображение 4" descr="35876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768" y="4023288"/>
            <a:ext cx="4159508" cy="2695977"/>
          </a:xfrm>
          <a:prstGeom prst="rect">
            <a:avLst/>
          </a:prstGeom>
        </p:spPr>
      </p:pic>
      <p:pic>
        <p:nvPicPr>
          <p:cNvPr id="6" name="Изображение 5" descr="46245_6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410" y="231496"/>
            <a:ext cx="3887866" cy="23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1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84" y="397669"/>
            <a:ext cx="8559548" cy="5724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нас </a:t>
            </a:r>
            <a:r>
              <a:rPr lang="ru-RU" sz="2400" b="1" dirty="0" smtClean="0"/>
              <a:t>можно</a:t>
            </a:r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i="1" dirty="0" smtClean="0"/>
              <a:t>Смеяться</a:t>
            </a:r>
            <a:r>
              <a:rPr lang="ru-RU" i="1" dirty="0"/>
              <a:t>, улыбаться, радоваться, удивляться и фотографировать себя и других!</a:t>
            </a:r>
            <a:endParaRPr lang="ru-RU" dirty="0"/>
          </a:p>
          <a:p>
            <a:r>
              <a:rPr lang="ru-RU" i="1" dirty="0"/>
              <a:t>Но смотрите, не заблудитесь в лабиринте или собственном сознании</a:t>
            </a:r>
            <a:endParaRPr lang="ru-RU" dirty="0"/>
          </a:p>
          <a:p>
            <a:r>
              <a:rPr lang="ru-RU" dirty="0"/>
              <a:t>В любом случае Вас </a:t>
            </a:r>
            <a:r>
              <a:rPr lang="ru-RU" dirty="0" smtClean="0"/>
              <a:t>начнут </a:t>
            </a:r>
            <a:r>
              <a:rPr lang="ru-RU" dirty="0"/>
              <a:t>искать уже через 10 минут</a:t>
            </a:r>
          </a:p>
          <a:p>
            <a:endParaRPr lang="ru-RU" dirty="0"/>
          </a:p>
        </p:txBody>
      </p:sp>
      <p:pic>
        <p:nvPicPr>
          <p:cNvPr id="6" name="Рисунок 1" descr="ac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673" y="1699628"/>
            <a:ext cx="6512560" cy="189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231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943" y="608293"/>
            <a:ext cx="6990744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Всем </a:t>
            </a:r>
            <a:r>
              <a:rPr lang="ru-RU" dirty="0"/>
              <a:t>любителям необычных развлечений и новых впечатлений</a:t>
            </a:r>
            <a:r>
              <a:rPr lang="ru-RU" dirty="0" smtClean="0"/>
              <a:t>!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В самом центре Самары открыт первый в Поволжье и самый большой в Европе зеркальный лабиринт.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Испытайте </a:t>
            </a:r>
            <a:r>
              <a:rPr lang="ru-RU" dirty="0"/>
              <a:t>себя в пути по бесконечным зеркальным коридорам среди игры света, цвета и музыки! Куда именно Вас приведет каждый следующий шаг? В мир неизвестности или все-таки к заветной цели?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Пройдите </a:t>
            </a:r>
            <a:r>
              <a:rPr lang="ru-RU" dirty="0"/>
              <a:t>вместе со своими друзьями, коллегами, детьми не спеша все извилистые дорожки лабиринта и попробуйте найти выход! Зарядитесь яркими эмоциями и новыми впечатлениями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84982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990" y="296799"/>
            <a:ext cx="796197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dirty="0"/>
              <a:t> </a:t>
            </a:r>
            <a:r>
              <a:rPr lang="ru-RU" dirty="0" smtClean="0"/>
              <a:t>    Зеркальный </a:t>
            </a:r>
            <a:r>
              <a:rPr lang="ru-RU" dirty="0"/>
              <a:t>лабиринт- это иллюзия пространства которое </a:t>
            </a:r>
            <a:r>
              <a:rPr lang="ru-RU" dirty="0" smtClean="0"/>
              <a:t>находится </a:t>
            </a:r>
            <a:r>
              <a:rPr lang="ru-RU" dirty="0"/>
              <a:t>в </a:t>
            </a:r>
            <a:r>
              <a:rPr lang="ru-RU" dirty="0" smtClean="0"/>
              <a:t>зоне 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видения</a:t>
            </a:r>
            <a:r>
              <a:rPr lang="ru-RU" dirty="0"/>
              <a:t>. </a:t>
            </a:r>
            <a:r>
              <a:rPr lang="ru-RU" dirty="0" smtClean="0"/>
              <a:t>Лабиринт </a:t>
            </a:r>
            <a:r>
              <a:rPr lang="ru-RU" dirty="0"/>
              <a:t>представляет собой комплекс </a:t>
            </a:r>
            <a:r>
              <a:rPr lang="ru-RU" dirty="0" smtClean="0"/>
              <a:t>обычных </a:t>
            </a:r>
            <a:r>
              <a:rPr lang="ru-RU" dirty="0"/>
              <a:t>зеркал, </a:t>
            </a:r>
            <a:r>
              <a:rPr lang="ru-RU" dirty="0" smtClean="0"/>
              <a:t>после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нескольких </a:t>
            </a:r>
            <a:r>
              <a:rPr lang="ru-RU" dirty="0"/>
              <a:t>столкновений, с которыми — </a:t>
            </a:r>
            <a:r>
              <a:rPr lang="ru-RU" dirty="0" smtClean="0"/>
              <a:t>создается ощущение</a:t>
            </a:r>
            <a:r>
              <a:rPr lang="ru-RU" dirty="0"/>
              <a:t>, что </a:t>
            </a:r>
            <a:r>
              <a:rPr lang="ru-RU" dirty="0" smtClean="0"/>
              <a:t>дорога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вперед </a:t>
            </a:r>
            <a:r>
              <a:rPr lang="ru-RU" dirty="0"/>
              <a:t>не существует, а дорога назад исчезла, </a:t>
            </a:r>
            <a:r>
              <a:rPr lang="ru-RU" dirty="0" smtClean="0"/>
              <a:t>вокруг видно </a:t>
            </a:r>
            <a:r>
              <a:rPr lang="ru-RU" dirty="0"/>
              <a:t>только </a:t>
            </a:r>
            <a:r>
              <a:rPr lang="ru-RU" dirty="0" smtClean="0"/>
              <a:t>свое отражение</a:t>
            </a:r>
            <a:r>
              <a:rPr lang="ru-RU" dirty="0"/>
              <a:t>. Тем самым подготавливается чудо открытия правильного поворота и выхода из </a:t>
            </a:r>
            <a:r>
              <a:rPr lang="ru-RU" dirty="0" smtClean="0"/>
              <a:t>лабиринта.</a:t>
            </a:r>
            <a:r>
              <a:rPr lang="ru-RU" dirty="0"/>
              <a:t> </a:t>
            </a:r>
            <a:r>
              <a:rPr lang="ru-RU" dirty="0" smtClean="0"/>
              <a:t>Всего </a:t>
            </a:r>
            <a:r>
              <a:rPr lang="ru-RU" dirty="0"/>
              <a:t>лабиринт оборудован 31 плоскими и 14 выпуклыми зеркалами.</a:t>
            </a:r>
          </a:p>
          <a:p>
            <a:pPr algn="just">
              <a:lnSpc>
                <a:spcPct val="200000"/>
              </a:lnSpc>
            </a:pPr>
            <a:r>
              <a:rPr lang="ru-RU" dirty="0" smtClean="0"/>
              <a:t>     Он </a:t>
            </a:r>
            <a:r>
              <a:rPr lang="ru-RU" dirty="0"/>
              <a:t>очень интересен для взрослых, а у детей вызывает восторг. Несмотря на свою легкомысленность, Зеркальный лабиринт является не только местом для развлечений, но и довольно старинным аттракционом со своей историей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244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5004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720" y="1"/>
            <a:ext cx="915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32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15289"/>
            <a:ext cx="8229600" cy="2413529"/>
          </a:xfrm>
        </p:spPr>
        <p:txBody>
          <a:bodyPr>
            <a:normAutofit/>
          </a:bodyPr>
          <a:lstStyle/>
          <a:p>
            <a:r>
              <a:rPr lang="ru-RU" dirty="0" smtClean="0"/>
              <a:t>Далее реальные фото нашего лабиринта!!!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727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2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49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2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36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67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22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01639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Сумерки.thmx</Template>
  <TotalTime>80</TotalTime>
  <Words>241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Сумерки</vt:lpstr>
      <vt:lpstr>ЗЕРКАЛЬНЫЙ ЛАБИРИНТ</vt:lpstr>
      <vt:lpstr>Слайд 2</vt:lpstr>
      <vt:lpstr>Слайд 3</vt:lpstr>
      <vt:lpstr>Слайд 4</vt:lpstr>
      <vt:lpstr>Далее реальные фото нашего лабиринта!!!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e.sterlikov@yandex.ru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ЗЕРКАЛЬНЫЙ ЛАБИРИНТ</dc:title>
  <dc:creator>Эдуард Стерликов</dc:creator>
  <cp:lastModifiedBy>Admin</cp:lastModifiedBy>
  <cp:revision>11</cp:revision>
  <dcterms:created xsi:type="dcterms:W3CDTF">2013-03-25T17:10:10Z</dcterms:created>
  <dcterms:modified xsi:type="dcterms:W3CDTF">2013-04-29T17:46:42Z</dcterms:modified>
</cp:coreProperties>
</file>